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0_E98C4FF5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1" r:id="rId4"/>
    <p:sldId id="260" r:id="rId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940A28-7F34-CBBE-324A-417DFFD6CA95}" name="Diseño Grafico ETITC" initials="DE" userId="S::disenografico@itc.edu.co::90f7a77e-d177-4622-807f-236a0e16be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1A2C6-382B-423C-80A9-724431AA5DC9}" v="14" dt="2023-10-24T13:44:48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3" d="100"/>
          <a:sy n="53" d="100"/>
        </p:scale>
        <p:origin x="283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seño Grafico ETITC" userId="90f7a77e-d177-4622-807f-236a0e16be92" providerId="ADAL" clId="{D151A2C6-382B-423C-80A9-724431AA5DC9}"/>
    <pc:docChg chg="undo custSel addSld delSld modSld">
      <pc:chgData name="Diseño Grafico ETITC" userId="90f7a77e-d177-4622-807f-236a0e16be92" providerId="ADAL" clId="{D151A2C6-382B-423C-80A9-724431AA5DC9}" dt="2023-10-24T13:44:48.949" v="259"/>
      <pc:docMkLst>
        <pc:docMk/>
      </pc:docMkLst>
      <pc:sldChg chg="modSp mod setBg">
        <pc:chgData name="Diseño Grafico ETITC" userId="90f7a77e-d177-4622-807f-236a0e16be92" providerId="ADAL" clId="{D151A2C6-382B-423C-80A9-724431AA5DC9}" dt="2023-10-24T13:44:14.737" v="253"/>
        <pc:sldMkLst>
          <pc:docMk/>
          <pc:sldMk cId="3918286837" sldId="256"/>
        </pc:sldMkLst>
        <pc:picChg chg="mod">
          <ac:chgData name="Diseño Grafico ETITC" userId="90f7a77e-d177-4622-807f-236a0e16be92" providerId="ADAL" clId="{D151A2C6-382B-423C-80A9-724431AA5DC9}" dt="2023-10-24T13:44:13.810" v="251" actId="1036"/>
          <ac:picMkLst>
            <pc:docMk/>
            <pc:sldMk cId="3918286837" sldId="256"/>
            <ac:picMk id="7" creationId="{9230D988-6228-4099-9962-2A41430FD755}"/>
          </ac:picMkLst>
        </pc:picChg>
      </pc:sldChg>
      <pc:sldChg chg="modSp del mod">
        <pc:chgData name="Diseño Grafico ETITC" userId="90f7a77e-d177-4622-807f-236a0e16be92" providerId="ADAL" clId="{D151A2C6-382B-423C-80A9-724431AA5DC9}" dt="2023-10-24T13:44:26.366" v="254" actId="47"/>
        <pc:sldMkLst>
          <pc:docMk/>
          <pc:sldMk cId="789514284" sldId="257"/>
        </pc:sldMkLst>
        <pc:spChg chg="mod">
          <ac:chgData name="Diseño Grafico ETITC" userId="90f7a77e-d177-4622-807f-236a0e16be92" providerId="ADAL" clId="{D151A2C6-382B-423C-80A9-724431AA5DC9}" dt="2023-10-23T21:27:06.798" v="193" actId="113"/>
          <ac:spMkLst>
            <pc:docMk/>
            <pc:sldMk cId="789514284" sldId="257"/>
            <ac:spMk id="10" creationId="{3E448833-5FF7-77FD-C418-A94C7C982BED}"/>
          </ac:spMkLst>
        </pc:spChg>
      </pc:sldChg>
      <pc:sldChg chg="modSp mod setBg">
        <pc:chgData name="Diseño Grafico ETITC" userId="90f7a77e-d177-4622-807f-236a0e16be92" providerId="ADAL" clId="{D151A2C6-382B-423C-80A9-724431AA5DC9}" dt="2023-10-24T13:43:27.906" v="204"/>
        <pc:sldMkLst>
          <pc:docMk/>
          <pc:sldMk cId="2087557569" sldId="259"/>
        </pc:sldMkLst>
        <pc:spChg chg="mod">
          <ac:chgData name="Diseño Grafico ETITC" userId="90f7a77e-d177-4622-807f-236a0e16be92" providerId="ADAL" clId="{D151A2C6-382B-423C-80A9-724431AA5DC9}" dt="2023-10-23T21:27:45.402" v="198" actId="20577"/>
          <ac:spMkLst>
            <pc:docMk/>
            <pc:sldMk cId="2087557569" sldId="259"/>
            <ac:spMk id="10" creationId="{3E448833-5FF7-77FD-C418-A94C7C982BED}"/>
          </ac:spMkLst>
        </pc:spChg>
      </pc:sldChg>
      <pc:sldChg chg="setBg">
        <pc:chgData name="Diseño Grafico ETITC" userId="90f7a77e-d177-4622-807f-236a0e16be92" providerId="ADAL" clId="{D151A2C6-382B-423C-80A9-724431AA5DC9}" dt="2023-10-24T13:44:48.949" v="259"/>
        <pc:sldMkLst>
          <pc:docMk/>
          <pc:sldMk cId="1928932379" sldId="260"/>
        </pc:sldMkLst>
      </pc:sldChg>
      <pc:sldChg chg="add">
        <pc:chgData name="Diseño Grafico ETITC" userId="90f7a77e-d177-4622-807f-236a0e16be92" providerId="ADAL" clId="{D151A2C6-382B-423C-80A9-724431AA5DC9}" dt="2023-10-24T13:44:29.662" v="255" actId="2890"/>
        <pc:sldMkLst>
          <pc:docMk/>
          <pc:sldMk cId="416359482" sldId="261"/>
        </pc:sldMkLst>
      </pc:sldChg>
    </pc:docChg>
  </pc:docChgLst>
</pc:chgInfo>
</file>

<file path=ppt/comments/modernComment_100_E98C4F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624D6B-0E49-4BA9-9B1C-3238B0678EC5}" authorId="{31940A28-7F34-CBBE-324A-417DFFD6CA95}" created="2023-10-18T21:08:28.6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18286837" sldId="256"/>
      <ac:picMk id="7" creationId="{9230D988-6228-4099-9962-2A41430FD755}"/>
    </ac:deMkLst>
    <p188:txBody>
      <a:bodyPr/>
      <a:lstStyle/>
      <a:p>
        <a:r>
          <a:rPr lang="es-419"/>
          <a:t>Reemplaza la imagen, haciendo clic derecho &gt; cambiar imagen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9215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1004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8077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7088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585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9772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7988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477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0695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190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410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A1497-1994-4D88-BF98-797C01E189A1}" type="datetimeFigureOut">
              <a:rPr lang="es-419" smtClean="0"/>
              <a:t>24/10/2023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AC134-E2C6-4B17-9090-50D8CF29D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2563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0_E98C4FF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91176-19CC-FD41-38C4-9FEC72D44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5519850"/>
            <a:ext cx="5829300" cy="799327"/>
          </a:xfrm>
          <a:solidFill>
            <a:srgbClr val="92D050"/>
          </a:solidFill>
        </p:spPr>
        <p:txBody>
          <a:bodyPr anchor="ctr">
            <a:normAutofit/>
          </a:bodyPr>
          <a:lstStyle/>
          <a:p>
            <a:r>
              <a:rPr lang="es-ES" sz="3600" dirty="0">
                <a:latin typeface="Arial Narrow" panose="020B0606020202030204" pitchFamily="34" charset="0"/>
              </a:rPr>
              <a:t>Escriba su nombre completo</a:t>
            </a:r>
            <a:endParaRPr lang="es-419" sz="3600" dirty="0">
              <a:latin typeface="Arial Narrow" panose="020B0606020202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E4CD39-FDDB-4115-1381-4DF70B119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6598060"/>
            <a:ext cx="5829300" cy="2018116"/>
          </a:xfrm>
        </p:spPr>
        <p:txBody>
          <a:bodyPr/>
          <a:lstStyle/>
          <a:p>
            <a:r>
              <a:rPr lang="es-ES" dirty="0">
                <a:latin typeface="Arial Nova Cond Light" panose="020F0502020204030204" pitchFamily="34" charset="0"/>
              </a:rPr>
              <a:t>Descripción breve del perfil</a:t>
            </a:r>
            <a:endParaRPr lang="es-419" dirty="0">
              <a:latin typeface="Arial Nova Cond Light" panose="020F0502020204030204" pitchFamily="34" charset="0"/>
            </a:endParaRPr>
          </a:p>
        </p:txBody>
      </p:sp>
      <p:pic>
        <p:nvPicPr>
          <p:cNvPr id="7" name="Imagen 6" descr="Un hombre con lentes y traje&#10;&#10;Descripción generada automáticamente">
            <a:extLst>
              <a:ext uri="{FF2B5EF4-FFF2-40B4-BE49-F238E27FC236}">
                <a16:creationId xmlns:a16="http://schemas.microsoft.com/office/drawing/2014/main" id="{9230D988-6228-4099-9962-2A41430F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9"/>
          <a:stretch/>
        </p:blipFill>
        <p:spPr>
          <a:xfrm>
            <a:off x="278780" y="1953018"/>
            <a:ext cx="3139069" cy="3221043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182868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4B75F419-620D-28E2-5BD5-72F73624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2442116"/>
            <a:ext cx="5915025" cy="615023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Arial Narrow" panose="020B0606020202030204" pitchFamily="34" charset="0"/>
              </a:rPr>
              <a:t>Plan de Gobierno</a:t>
            </a:r>
            <a:endParaRPr lang="es-419" sz="3200" dirty="0">
              <a:latin typeface="Arial Narrow" panose="020B0606020202030204" pitchFamily="34" charset="0"/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E448833-5FF7-77FD-C418-A94C7C982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323062"/>
            <a:ext cx="2914650" cy="5334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>
                <a:latin typeface="Arial Nova Cond Light" panose="020B0306020202020204" pitchFamily="34" charset="0"/>
              </a:rPr>
              <a:t>Describa brevemente su plan de gobierno de manera intuitiva, entendible y concisa. Esto con el objetivo de que la audiencia pueda comprender de manera fácil las intenciones y propuestas que proyectará como candidato para la ETITC.</a:t>
            </a:r>
          </a:p>
          <a:p>
            <a:pPr marL="0" indent="0">
              <a:buNone/>
            </a:pPr>
            <a:endParaRPr lang="es-ES" sz="1800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endParaRPr lang="es-ES" sz="1800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r>
              <a:rPr lang="es-ES" sz="1800" b="1" dirty="0">
                <a:latin typeface="Arial Nova Cond Light" panose="020B0306020202020204" pitchFamily="34" charset="0"/>
              </a:rPr>
              <a:t>Recuerde que todo lo aquí descrito corresponde al plan de Gobierno propuesto y entregado en la radicación de documentos ante Secretaría General en el momento de inscripción.</a:t>
            </a:r>
            <a:endParaRPr lang="es-419" sz="1800" b="1" dirty="0">
              <a:latin typeface="Arial Nova Cond Light" panose="020B0306020202020204" pitchFamily="34" charset="0"/>
            </a:endParaRP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9023BAD2-4A54-B0D4-9790-9F5C6791E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9901" y="3323061"/>
            <a:ext cx="2706611" cy="460545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>
                <a:latin typeface="Arial Nova Cond Light" panose="020B0306020202020204" pitchFamily="34" charset="0"/>
              </a:rPr>
              <a:t>Resalte aspectos importantes a desarrollar en su plan de gobierno, de manera tal que sean referentes o punto focal de atención para la audiencia.</a:t>
            </a:r>
            <a:endParaRPr lang="es-419" sz="18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5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4B75F419-620D-28E2-5BD5-72F73624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2442116"/>
            <a:ext cx="5915025" cy="615023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Arial Narrow" panose="020B0606020202030204" pitchFamily="34" charset="0"/>
              </a:rPr>
              <a:t>Plan de Gobierno</a:t>
            </a:r>
            <a:endParaRPr lang="es-419" sz="3200" dirty="0">
              <a:latin typeface="Arial Narrow" panose="020B0606020202030204" pitchFamily="34" charset="0"/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E448833-5FF7-77FD-C418-A94C7C982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323062"/>
            <a:ext cx="2914650" cy="5334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>
                <a:latin typeface="Arial Nova Cond Light" panose="020B0306020202020204" pitchFamily="34" charset="0"/>
              </a:rPr>
              <a:t>Describa brevemente su plan de gobierno de manera intuitiva, entendible y concisa. Esto con el objetivo de que la audiencia pueda comprender de manera fácil las intenciones y propuestas que proyectará como candidato para la ETITC.</a:t>
            </a:r>
          </a:p>
          <a:p>
            <a:pPr marL="0" indent="0">
              <a:buNone/>
            </a:pPr>
            <a:endParaRPr lang="es-ES" sz="1800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endParaRPr lang="es-ES" sz="1800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r>
              <a:rPr lang="es-ES" sz="1800" b="1" dirty="0">
                <a:latin typeface="Arial Nova Cond Light" panose="020B0306020202020204" pitchFamily="34" charset="0"/>
              </a:rPr>
              <a:t>Recuerde que todo lo aquí descrito corresponde al plan de Gobierno propuesto y entregado en la radicación de documentos ante Secretaría General en el momento de inscripción.</a:t>
            </a:r>
            <a:endParaRPr lang="es-419" sz="1800" b="1" dirty="0">
              <a:latin typeface="Arial Nova Cond Light" panose="020B0306020202020204" pitchFamily="34" charset="0"/>
            </a:endParaRP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9023BAD2-4A54-B0D4-9790-9F5C6791E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9901" y="3323061"/>
            <a:ext cx="2706611" cy="460545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>
                <a:latin typeface="Arial Nova Cond Light" panose="020B0306020202020204" pitchFamily="34" charset="0"/>
              </a:rPr>
              <a:t>Resalte aspectos importantes a desarrollar en su plan de gobierno, de manera tal que sean referentes o punto focal de atención para la audiencia.</a:t>
            </a:r>
            <a:endParaRPr lang="es-419" sz="18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EF1388-714F-1307-5D0D-C503E7456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5430644"/>
            <a:ext cx="5829300" cy="977746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 Narrow" panose="020B0606020202030204" pitchFamily="34" charset="0"/>
              </a:rPr>
              <a:t>Haga un breve llamado a la acción a la comunidad ETITC para su participación</a:t>
            </a:r>
            <a:endParaRPr lang="es-41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323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102</TotalTime>
  <Words>214</Words>
  <Application>Microsoft Office PowerPoint</Application>
  <PresentationFormat>Presentación en pantalla (4:3)</PresentationFormat>
  <Paragraphs>15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Arial</vt:lpstr>
      <vt:lpstr>Arial Narrow</vt:lpstr>
      <vt:lpstr>Arial Nova Cond Light</vt:lpstr>
      <vt:lpstr>Calibri</vt:lpstr>
      <vt:lpstr>Calibri Light</vt:lpstr>
      <vt:lpstr>Tema de Office</vt:lpstr>
      <vt:lpstr>Escriba su nombre completo</vt:lpstr>
      <vt:lpstr>Plan de Gobierno</vt:lpstr>
      <vt:lpstr>Plan de Gobierno</vt:lpstr>
      <vt:lpstr>Haga un breve llamado a la acción a la comunidad ETITC para su participación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Escriba su nombre completo</dc:title>
  <dc:creator>Diseño Grafico ETITC</dc:creator>
  <cp:lastModifiedBy>Diseño Grafico ETITC</cp:lastModifiedBy>
  <cp:revision>1</cp:revision>
  <dcterms:created xsi:type="dcterms:W3CDTF">2023-10-18T20:28:17Z</dcterms:created>
  <dcterms:modified xsi:type="dcterms:W3CDTF">2023-10-24T13:44:52Z</dcterms:modified>
</cp:coreProperties>
</file>